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35AAB4-B713-4ED6-A7A7-C613BA6CD0A8}" type="datetimeFigureOut">
              <a:rPr lang="es-ES" smtClean="0"/>
              <a:pPr/>
              <a:t>05/09/2016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CCBFAE-38F2-444C-A16D-BFB29718C8C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Resources\States%20of%20Matter_(360p)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Nueva%20carpeta%20(2)\Bill%20Nye%20the%20Science%20Guy&#174;_%20Water%20Cycle%20-%20Video_(360p)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aria\Desktop\Resources\Science%20Experiment_%20Melting%20Ice%20Cubes_(360p).mp4" TargetMode="External"/><Relationship Id="rId1" Type="http://schemas.openxmlformats.org/officeDocument/2006/relationships/video" Target="file:///C:\Users\Maria\Desktop\Nueva%20carpeta%20(2)\Science%20Experiment_%20Melting%20Ice%20Cubes_(360p).mp4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Resources\Fun%20with%20Solids,%20Liquids%20and%20Gas%20-%20Science%20Experiments%20For%20Children%20To%20Do%20At%20Home_(360p)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Nueva%20carpeta%20(2)\Fun%20with%20Solids,%20Liquids%20and%20Gas%20-%20Science%20Experiments%20For%20Children%20To%20Do%20At%20Home_(360p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Resources\Kinetic%20Energy%20in%20a%20Gas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Resources\Solids,%20Liquids%20and%20Gases_(360p)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ria\Desktop\Resources\Kinetic%20Molecular%20Theory%20(Animation)_(360p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ur_Fundamental_States_of_Mat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85918" y="285728"/>
            <a:ext cx="5654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States of Matter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ates of Matter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57422" y="2571744"/>
            <a:ext cx="4596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Phase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changes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" name="2 Imagen" descr="condensation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62534"/>
            <a:ext cx="3143272" cy="231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 descr="108781465_30958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1000"/>
            <a:ext cx="3286148" cy="211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581845029-1uku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00438"/>
            <a:ext cx="4014424" cy="3049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Dry_Ice_Sublimation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571876"/>
            <a:ext cx="414340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642918"/>
            <a:ext cx="4410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Condensation</a:t>
            </a:r>
            <a:endParaRPr lang="es-E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20" y="1714488"/>
          <a:ext cx="8358246" cy="4840414"/>
        </p:xfrm>
        <a:graphic>
          <a:graphicData uri="http://schemas.openxmlformats.org/drawingml/2006/table">
            <a:tbl>
              <a:tblPr/>
              <a:tblGrid>
                <a:gridCol w="3658971"/>
                <a:gridCol w="4699275"/>
              </a:tblGrid>
              <a:tr h="928651">
                <a:tc gridSpan="2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 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Condensation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</a:endParaRP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30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Process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</a:rPr>
                        <a:t>As gas is cooled 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41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</a:rPr>
                        <a:t>Energy lost or gain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Lost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546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</a:rPr>
                        <a:t>Results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Less motion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Attractive force overcomes energy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2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</a:rPr>
                        <a:t>Change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</a:rPr>
                        <a:t>Gas to a Liquid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 Nye the Science Guy®_ Water Cycle - Video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642918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Freezing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1868256"/>
          <a:ext cx="9144000" cy="4623423"/>
        </p:xfrm>
        <a:graphic>
          <a:graphicData uri="http://schemas.openxmlformats.org/drawingml/2006/table">
            <a:tbl>
              <a:tblPr/>
              <a:tblGrid>
                <a:gridCol w="3345963"/>
                <a:gridCol w="5798037"/>
              </a:tblGrid>
              <a:tr h="39103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 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Freezing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33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Process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As liquid is cooled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897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Energy lost or gain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lost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76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Results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Attractive forces hold the particles tightly packed in fix positions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46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Change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Liquid to a Solid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714356"/>
            <a:ext cx="2486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Melting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42908" y="1714489"/>
          <a:ext cx="7786743" cy="4943268"/>
        </p:xfrm>
        <a:graphic>
          <a:graphicData uri="http://schemas.openxmlformats.org/drawingml/2006/table">
            <a:tbl>
              <a:tblPr/>
              <a:tblGrid>
                <a:gridCol w="2650807"/>
                <a:gridCol w="5135936"/>
              </a:tblGrid>
              <a:tr h="543458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 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</a:rPr>
                        <a:t>Melting</a:t>
                      </a:r>
                      <a:endParaRPr lang="en-US" sz="3200" dirty="0">
                        <a:latin typeface="Calibri"/>
                      </a:endParaRP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683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Process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As solid is heated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529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Energy lost or gain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gain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60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Results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More energy overcome the attractive force and allows the molecules to flow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8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latin typeface="Calibri"/>
                        </a:rPr>
                        <a:t>Change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</a:rPr>
                        <a:t>Solid to Liquid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s-E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ience Experiment_ Melting Ice Cubes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  <p:pic>
        <p:nvPicPr>
          <p:cNvPr id="3" name="Science Experiment_ Melting Ice Cubes_(360p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714356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Sublimation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71472" y="1928802"/>
          <a:ext cx="8072494" cy="4572032"/>
        </p:xfrm>
        <a:graphic>
          <a:graphicData uri="http://schemas.openxmlformats.org/drawingml/2006/table">
            <a:tbl>
              <a:tblPr/>
              <a:tblGrid>
                <a:gridCol w="2242054"/>
                <a:gridCol w="5830440"/>
              </a:tblGrid>
              <a:tr h="5108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 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Sublimation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94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Process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A solid that has extremely low temperatures is put in contact with an environment that has a higher temperature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</a:rPr>
                        <a:t>Energy lost or gain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Rapidly gained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941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</a:rPr>
                        <a:t>Results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The particles have a high amount of energy and can overcome the attractive forces without passing the liquid state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72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</a:rPr>
                        <a:t>Change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</a:rPr>
                        <a:t>Solid changed directly into a gas.</a:t>
                      </a:r>
                    </a:p>
                  </a:txBody>
                  <a:tcPr marL="48645" marR="48645" marT="48645" marB="48645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un with Solids, Liquids and Gas - Science Experiments For Children To Do At Home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un with Solids, Liquids and Gas - Science Experiments For Children To Do At Home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357166"/>
            <a:ext cx="792961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Kinetic Theory: </a:t>
            </a:r>
            <a:endParaRPr lang="en-US" sz="4000" b="1" dirty="0" smtClean="0"/>
          </a:p>
          <a:p>
            <a:endParaRPr lang="en-US" dirty="0"/>
          </a:p>
          <a:p>
            <a:pPr fontAlgn="ctr"/>
            <a:r>
              <a:rPr lang="en-US" sz="3200" dirty="0"/>
              <a:t>All matter is composed of submicroscopic particles that are in constant motion</a:t>
            </a:r>
            <a:r>
              <a:rPr lang="en-US" sz="3200" dirty="0" smtClean="0"/>
              <a:t>.</a:t>
            </a:r>
          </a:p>
          <a:p>
            <a:pPr fontAlgn="ctr"/>
            <a:endParaRPr lang="en-US" sz="3200" dirty="0"/>
          </a:p>
          <a:p>
            <a:pPr fontAlgn="ctr"/>
            <a:endParaRPr lang="en-US" sz="3200" dirty="0" smtClean="0"/>
          </a:p>
          <a:p>
            <a:pPr fontAlgn="ctr"/>
            <a:endParaRPr lang="en-US" sz="3200" dirty="0" smtClean="0"/>
          </a:p>
          <a:p>
            <a:pPr fontAlgn="ctr"/>
            <a:endParaRPr lang="en-US" sz="3200" dirty="0" smtClean="0"/>
          </a:p>
          <a:p>
            <a:pPr fontAlgn="ctr"/>
            <a:endParaRPr lang="en-US" sz="3200" dirty="0"/>
          </a:p>
          <a:p>
            <a:pPr fontAlgn="ctr"/>
            <a:endParaRPr lang="en-US" sz="3200" dirty="0" smtClean="0"/>
          </a:p>
        </p:txBody>
      </p:sp>
      <p:pic>
        <p:nvPicPr>
          <p:cNvPr id="4" name="Kinetic Energy in a Ga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488" y="3571876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1538" y="714356"/>
            <a:ext cx="71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200" dirty="0"/>
              <a:t>If energy is added to these particles, their motion increase, and the greater the amount of energy, the faster the resulting motion</a:t>
            </a:r>
            <a:r>
              <a:rPr lang="en-US" sz="3200" dirty="0" smtClean="0"/>
              <a:t>.</a:t>
            </a:r>
          </a:p>
          <a:p>
            <a:pPr fontAlgn="ctr"/>
            <a:endParaRPr lang="en-US" sz="3200" dirty="0"/>
          </a:p>
          <a:p>
            <a:pPr fontAlgn="ctr"/>
            <a:endParaRPr lang="en-US" sz="3200" dirty="0" smtClean="0"/>
          </a:p>
        </p:txBody>
      </p:sp>
      <p:pic>
        <p:nvPicPr>
          <p:cNvPr id="5" name="Solids, Liquids and Gases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000372"/>
            <a:ext cx="7215238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571480"/>
            <a:ext cx="6786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3200" dirty="0" smtClean="0"/>
              <a:t>Electrical </a:t>
            </a:r>
            <a:r>
              <a:rPr lang="en-US" sz="3200" dirty="0"/>
              <a:t>forces attract atoms toward each other and inhibit the movement of the particles.</a:t>
            </a:r>
          </a:p>
        </p:txBody>
      </p:sp>
      <p:pic>
        <p:nvPicPr>
          <p:cNvPr id="5" name="Kinetic Molecular Theory (Animation)_(36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286000"/>
            <a:ext cx="7786742" cy="414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00232" y="2571744"/>
            <a:ext cx="526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States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of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Matter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3 Imagen" descr="four_soli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7165"/>
            <a:ext cx="2714644" cy="214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labelled-liqu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3500438"/>
            <a:ext cx="4071966" cy="296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 descr="Plasma-lamp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876"/>
            <a:ext cx="42148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 descr="what-are-greenhouse-gases%20p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642918"/>
            <a:ext cx="2704910" cy="197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428604"/>
            <a:ext cx="206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Solids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57224" y="1714488"/>
            <a:ext cx="7429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Particles Energy </a:t>
            </a:r>
            <a:r>
              <a:rPr lang="en-US" sz="3200" dirty="0" smtClean="0"/>
              <a:t>is less </a:t>
            </a:r>
            <a:r>
              <a:rPr lang="en-US" sz="3200" dirty="0"/>
              <a:t>than attractive forces present.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The attractive forces keep the particles in fixed positions with set distances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785794"/>
            <a:ext cx="282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Liquids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62" y="1857364"/>
            <a:ext cx="72866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sufficient thermal energy is applied to a solid, its particles energy overcomes the attractive forces and it becomes a liquid.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The attractive force can still hold the particles closely together , but the energy gained allows limited motion or flow</a:t>
            </a:r>
          </a:p>
        </p:txBody>
      </p:sp>
      <p:pic>
        <p:nvPicPr>
          <p:cNvPr id="4" name="3 Imagen" descr="Fire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202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500042"/>
            <a:ext cx="197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Gases</a:t>
            </a:r>
            <a:endParaRPr lang="es-E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71472" y="1857364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As thermal energy is added to the particles in the liquid state, the overcome their attractive forces and the atmosphere pushing them together and they become gaseous particles.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Large amount of kinetic energy, move rapidly and randomly across great distances.</a:t>
            </a:r>
          </a:p>
        </p:txBody>
      </p:sp>
      <p:pic>
        <p:nvPicPr>
          <p:cNvPr id="4" name="3 Imagen" descr="Fire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642918"/>
            <a:ext cx="236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Plasma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28662" y="1928802"/>
            <a:ext cx="714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Thermal energy is added to gas particles and the electrons can be stripped away from the nucleus.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Most abundant</a:t>
            </a:r>
          </a:p>
          <a:p>
            <a:r>
              <a:rPr lang="en-US" sz="3200" dirty="0"/>
              <a:t>Electrons</a:t>
            </a:r>
          </a:p>
          <a:p>
            <a:r>
              <a:rPr lang="en-US" sz="3200" dirty="0"/>
              <a:t>Neutral atoms</a:t>
            </a:r>
          </a:p>
          <a:p>
            <a:r>
              <a:rPr lang="en-US" sz="3200" dirty="0"/>
              <a:t>ions</a:t>
            </a:r>
          </a:p>
        </p:txBody>
      </p:sp>
      <p:pic>
        <p:nvPicPr>
          <p:cNvPr id="4" name="3 Imagen" descr="Fire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183</TotalTime>
  <Words>287</Words>
  <Application>Microsoft Office PowerPoint</Application>
  <PresentationFormat>On-screen Show (4:3)</PresentationFormat>
  <Paragraphs>80</Paragraphs>
  <Slides>19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</dc:creator>
  <cp:lastModifiedBy>Yasmani velazco</cp:lastModifiedBy>
  <cp:revision>2</cp:revision>
  <dcterms:created xsi:type="dcterms:W3CDTF">2013-10-01T00:12:13Z</dcterms:created>
  <dcterms:modified xsi:type="dcterms:W3CDTF">2016-09-06T01:39:45Z</dcterms:modified>
</cp:coreProperties>
</file>